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94" r:id="rId2"/>
    <p:sldId id="396" r:id="rId3"/>
    <p:sldId id="402" r:id="rId4"/>
    <p:sldId id="401" r:id="rId5"/>
    <p:sldId id="403" r:id="rId6"/>
    <p:sldId id="40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4663"/>
  </p:normalViewPr>
  <p:slideViewPr>
    <p:cSldViewPr snapToGrid="0" snapToObjects="1">
      <p:cViewPr varScale="1">
        <p:scale>
          <a:sx n="121" d="100"/>
          <a:sy n="121" d="100"/>
        </p:scale>
        <p:origin x="2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01555-FAA2-F047-AB19-FA09630E01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55666-2DBF-D240-B6FD-1816CDD3AE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A67BA1-9F76-A841-8138-1538978B9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2AF26A-A4C3-9A4B-B4F7-2F6ADF745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C029D-8221-B146-AABB-8D34666AD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45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8F0A1-D87B-FB43-BA73-44C96375C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99F08A-62B4-BC49-A74E-E06C573F5D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9BC524-CDAC-B345-86EC-CCE2A5A64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7B144-2D5D-1B40-9886-D4AA1708F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1F2A4A-4BCD-694E-8862-AE4F8F754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493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F59188-1CE4-E644-AA55-0009962D9D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45D281-5A32-6B43-A791-4FB0C01948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9A8A7C-90E0-5C42-AE83-7C9DE1E9F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2CFEF-11C8-B54B-B53D-1A703FC85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EF353C-B568-2846-AEEC-101EA7431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540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4AD19-CCDE-824A-9CAF-80A25C67B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57DC0-6A22-194C-BC0C-82F983B198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3A47A8-893F-6D4E-8AE2-F74149458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92A78-429E-674F-BE9F-D5719B861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185AF3-DEF1-2B48-814D-8833747FC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831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FEEF0-3713-4D41-8EA3-ED631E131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B1E8-2623-1F46-9224-31AFE0ECB3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753541-16DC-3845-BCE4-FE1359AB5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74B1AC-1103-604B-B7F5-8B37D55AB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6DE42-46D5-7240-BD43-094C14651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415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9849C-5360-214B-9DFE-E9A6D4859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D0C4BC-1C73-2045-903F-9131D535EA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076D36-0309-0D48-B080-A741C7A9DA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A11859-4E6E-EC4D-8142-32385FC55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C23B78-A04B-FF49-885A-A023062C8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B8C95D-BBD9-7D41-9A8E-EECE06F89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555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93946-034A-FD46-A43D-2263B61B4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0CB4-09CA-BD4B-BE96-9D62AA1668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003B80-6556-8047-8251-01399A2905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B0C6CC-06A8-9549-AFDD-E2AAEAED6B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E05169-491C-D348-AB91-C26E36B986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41FA99-086C-2944-B397-BBF4F3AB2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4/17/20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048F1F-EC02-F141-8849-E51F52C9C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999C6B-E117-5B4A-8CAB-92651EAEF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70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07F44-EFAA-5446-B40D-CEB8FB5D1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24C3F4-1650-C041-B3B9-7F95E0CBF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FF4E3E-83AB-A341-A01E-C02752243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D807FE-F2E6-0544-9BCE-E1FCC071E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581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F0B45B-4232-CF46-BF56-E26889F24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4/17/20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79E469-6E1E-A84D-BB25-65036900E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2A9A70-7B9C-F940-AF48-5B1C795DD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216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9146B-41D3-7E47-9B58-D7B761A34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77D3A-B322-F149-B2C0-09F3D45CC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483A44-F5C7-A247-A67A-497183F3E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3FFC4C-9E14-204A-AE5B-0E196DD2F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4CB978-0131-0940-8086-9955A9614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84293-D7D6-4043-8A85-5B7FA37B0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9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6902C-8A9B-9B46-811E-50E439B8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33F3A8-3596-F54E-BC20-16D8CC58B0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6AA73C-0B03-DA43-93BB-4D28B28B1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CDEAE-B0C6-8F47-AAEE-C2FF99D46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89B1C7-78FC-A245-9838-B4808264C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29D768-9E48-BF4C-839A-668867EC1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471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8C7941-5FAA-C347-AB74-B2221F401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FA6D0C-4A7C-7946-9784-A5EE820F5B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921A36-A187-6C40-A911-61FC81B951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C2300-4860-2049-9D62-1A26F612CDA7}" type="datetimeFigureOut">
              <a:rPr lang="en-US" smtClean="0"/>
              <a:t>4/17/20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0D2971-BCA1-7145-ABC0-434D6B5267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F68EFE-7D63-504D-A32F-A907E70022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072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cDNA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C8C359B-D185-7646-9070-D805950B63E6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RNA plate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4CA3BF-B93B-5D45-88BE-7AD738807D38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cDNA plate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0BFFACC-B6FE-8046-A4A8-9382FBE11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7DBF84-F67B-D54C-AFDC-9074350F5F65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mix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86FB01F-3606-B44D-AF60-5EC98187E154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RT reaction mix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4EA6591-9200-2A4D-8331-A735AFBE7750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DDAFBCF-13F7-2142-B9C5-1C789E7A5A32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F24E024-0F2C-7341-B7CB-C15D9F58DCB4}"/>
              </a:ext>
            </a:extLst>
          </p:cNvPr>
          <p:cNvSpPr txBox="1"/>
          <p:nvPr/>
        </p:nvSpPr>
        <p:spPr>
          <a:xfrm>
            <a:off x="158707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6B9EE6-F808-C944-899A-03679BD9A737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9BA834-38EC-2444-ADCB-B6B972ED8E1B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P300_multi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79A7C8E-DE0A-9A48-A730-4959CD515B3D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10uL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E2D3A36-74D5-1747-B76A-5A8BAE1851F2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PCR plate 2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53804B6-63DE-7744-B5A8-66167868FA46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200uL</a:t>
            </a:r>
          </a:p>
        </p:txBody>
      </p:sp>
    </p:spTree>
    <p:extLst>
      <p:ext uri="{BB962C8B-B14F-4D97-AF65-F5344CB8AC3E}">
        <p14:creationId xmlns:p14="http://schemas.microsoft.com/office/powerpoint/2010/main" val="3901866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9A24CA0-9E95-9A45-B7EA-CC6FD7BAC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PCR tiling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Primer Pool B / mastermix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7E7273A-C794-524D-8CB9-449178DE48B1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</a:t>
            </a:r>
            <a:r>
              <a:rPr lang="en-US" sz="1400" dirty="0">
                <a:solidFill>
                  <a:schemeClr val="accent1"/>
                </a:solidFill>
              </a:rPr>
              <a:t>cDNA plate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101A8-61A0-A240-8487-087B0804E215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PCR plate 1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CA4C4F-06D6-BA4B-AAFA-9E82C673682C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641BC5-3627-9E40-9788-E7E34AFAEA08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PCR plate 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0C622D-4BB8-F14F-B583-F1FEE87E5645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2C23CE-F54C-CA4D-9BF0-542EE0676FBA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DC30C1F-2325-7A46-902A-4D285B42BB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178191F-43CB-AD46-8CE6-71CF61FBC3F7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1A036DD-A533-6442-AEF0-8EEA019E27C0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1755C57-8513-1844-B0F0-B9B6B1FA9D77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029D3DD-C497-9047-80DF-2A2A28E2F4BE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</p:spTree>
    <p:extLst>
      <p:ext uri="{BB962C8B-B14F-4D97-AF65-F5344CB8AC3E}">
        <p14:creationId xmlns:p14="http://schemas.microsoft.com/office/powerpoint/2010/main" val="7825679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66937-FD56-6F4E-A75A-5C5DA3FF5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PCR</a:t>
            </a:r>
          </a:p>
        </p:txBody>
      </p:sp>
    </p:spTree>
    <p:extLst>
      <p:ext uri="{BB962C8B-B14F-4D97-AF65-F5344CB8AC3E}">
        <p14:creationId xmlns:p14="http://schemas.microsoft.com/office/powerpoint/2010/main" val="6433865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9A24CA0-9E95-9A45-B7EA-CC6FD7BAC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Pool / normalisation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101A8-61A0-A240-8487-087B0804E215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normalised plate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CA4C4F-06D6-BA4B-AAFA-9E82C673682C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641BC5-3627-9E40-9788-E7E34AFAEA08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PCR plate 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0C622D-4BB8-F14F-B583-F1FEE87E5645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2C23CE-F54C-CA4D-9BF0-542EE0676FBA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DC30C1F-2325-7A46-902A-4D285B42BB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178191F-43CB-AD46-8CE6-71CF61FBC3F7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4CD9A2C-2985-D542-A240-BF635326BB15}"/>
              </a:ext>
            </a:extLst>
          </p:cNvPr>
          <p:cNvSpPr txBox="1"/>
          <p:nvPr/>
        </p:nvSpPr>
        <p:spPr>
          <a:xfrm>
            <a:off x="7700556" y="370896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AACB74E-EE03-C34E-9F2C-65FB2CAB3B78}"/>
              </a:ext>
            </a:extLst>
          </p:cNvPr>
          <p:cNvSpPr txBox="1"/>
          <p:nvPr/>
        </p:nvSpPr>
        <p:spPr>
          <a:xfrm>
            <a:off x="1605402" y="5737778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1"/>
                </a:solidFill>
              </a:rPr>
              <a:t>PCR plate 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A988AAA-5B1A-EE44-8547-0A22E2EB0223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</a:t>
            </a:r>
            <a:r>
              <a:rPr lang="en-US" sz="1400" dirty="0">
                <a:solidFill>
                  <a:schemeClr val="accent6"/>
                </a:solidFill>
              </a:rPr>
              <a:t>pooled plate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8CC1406-5A5C-B641-BE55-14C3EE615DB5}"/>
              </a:ext>
            </a:extLst>
          </p:cNvPr>
          <p:cNvSpPr txBox="1"/>
          <p:nvPr/>
        </p:nvSpPr>
        <p:spPr>
          <a:xfrm>
            <a:off x="7700556" y="343552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Endprep mastermix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B022BA6-3B56-1F43-9AC8-06AA9AE90F50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209D96C-5E5F-CD4E-9C9B-568643CD6059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9CD9EAF-7837-6C4C-BDA6-92DAAAA36CA2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9718208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66937-FD56-6F4E-A75A-5C5DA3FF5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Change pipette</a:t>
            </a:r>
          </a:p>
        </p:txBody>
      </p:sp>
    </p:spTree>
    <p:extLst>
      <p:ext uri="{BB962C8B-B14F-4D97-AF65-F5344CB8AC3E}">
        <p14:creationId xmlns:p14="http://schemas.microsoft.com/office/powerpoint/2010/main" val="29099699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Barcode / pool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</a:t>
            </a:r>
            <a:r>
              <a:rPr lang="en-US" sz="1400" dirty="0">
                <a:solidFill>
                  <a:schemeClr val="accent1"/>
                </a:solidFill>
              </a:rPr>
              <a:t>normalised plate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P10_single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67A959A-6D6D-624C-A8C4-D891FD44085A}"/>
              </a:ext>
            </a:extLst>
          </p:cNvPr>
          <p:cNvSpPr txBox="1"/>
          <p:nvPr/>
        </p:nvSpPr>
        <p:spPr>
          <a:xfrm>
            <a:off x="4514972" y="4760749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Pooled tubes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9198A7E-F8CC-E946-BB3B-33C23AE9B522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barcoded plate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057736E3-5DC8-A141-98FF-E56A94ED01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BF034964-94A6-1741-9D81-134FE750B37A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9A15134-7A6D-BE4C-99A9-DD5412FFA355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F70A5CA-F890-C146-B7CC-8A06F9D1D071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3DFA70F-EB0D-3241-B1D8-44E881BE7B99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C16DD97-1ADC-464F-AB8C-C7F2DBC3B2BC}"/>
              </a:ext>
            </a:extLst>
          </p:cNvPr>
          <p:cNvSpPr txBox="1"/>
          <p:nvPr/>
        </p:nvSpPr>
        <p:spPr>
          <a:xfrm>
            <a:off x="7700556" y="370896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Water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AD2CB95-3205-8F41-81F8-A92486A550A0}"/>
              </a:ext>
            </a:extLst>
          </p:cNvPr>
          <p:cNvSpPr txBox="1"/>
          <p:nvPr/>
        </p:nvSpPr>
        <p:spPr>
          <a:xfrm>
            <a:off x="7700556" y="343552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Endprep mastermix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C8613EB-48E5-AE43-B6FC-8D6D67B09C1F}"/>
              </a:ext>
            </a:extLst>
          </p:cNvPr>
          <p:cNvSpPr txBox="1"/>
          <p:nvPr/>
        </p:nvSpPr>
        <p:spPr>
          <a:xfrm>
            <a:off x="7700556" y="2121471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DD1A7B0-FAB6-1844-A209-A28A447F0C37}"/>
              </a:ext>
            </a:extLst>
          </p:cNvPr>
          <p:cNvSpPr txBox="1"/>
          <p:nvPr/>
        </p:nvSpPr>
        <p:spPr>
          <a:xfrm>
            <a:off x="7705679" y="3166232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Barcodes 1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46D26CD-A7B3-874C-94B5-EA8FD7290057}"/>
              </a:ext>
            </a:extLst>
          </p:cNvPr>
          <p:cNvSpPr txBox="1"/>
          <p:nvPr/>
        </p:nvSpPr>
        <p:spPr>
          <a:xfrm>
            <a:off x="7705679" y="2889233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Barcodes 2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F78558B-7577-9444-AD03-8798F304829E}"/>
              </a:ext>
            </a:extLst>
          </p:cNvPr>
          <p:cNvSpPr txBox="1"/>
          <p:nvPr/>
        </p:nvSpPr>
        <p:spPr>
          <a:xfrm>
            <a:off x="7700556" y="2633858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Barcodes 3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15F3223-61BE-754C-B600-0621EF141313}"/>
              </a:ext>
            </a:extLst>
          </p:cNvPr>
          <p:cNvSpPr txBox="1"/>
          <p:nvPr/>
        </p:nvSpPr>
        <p:spPr>
          <a:xfrm>
            <a:off x="7700556" y="2377201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Ligation mastermix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38C294C-867B-B441-9BC8-0A71008C7659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945CBFB-513A-794C-9F09-2EB4EBDB348E}"/>
              </a:ext>
            </a:extLst>
          </p:cNvPr>
          <p:cNvSpPr txBox="1"/>
          <p:nvPr/>
        </p:nvSpPr>
        <p:spPr>
          <a:xfrm>
            <a:off x="158707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31CD4C3-2EDF-F24B-92C3-CD576F0424EF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25478060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12110</TotalTime>
  <Words>207</Words>
  <Application>Microsoft Macintosh PowerPoint</Application>
  <PresentationFormat>Widescreen</PresentationFormat>
  <Paragraphs>80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PCR</vt:lpstr>
      <vt:lpstr>PowerPoint Presentation</vt:lpstr>
      <vt:lpstr>Change pipette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Swainston, Neil</dc:creator>
  <cp:lastModifiedBy>Swainston, Neil</cp:lastModifiedBy>
  <cp:revision>87</cp:revision>
  <cp:lastPrinted>2020-04-16T11:14:22Z</cp:lastPrinted>
  <dcterms:created xsi:type="dcterms:W3CDTF">2020-03-24T11:24:38Z</dcterms:created>
  <dcterms:modified xsi:type="dcterms:W3CDTF">2020-04-17T19:35:34Z</dcterms:modified>
</cp:coreProperties>
</file>

<file path=docProps/thumbnail.jpeg>
</file>